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7" r:id="rId4"/>
    <p:sldId id="264" r:id="rId5"/>
    <p:sldId id="265" r:id="rId6"/>
    <p:sldId id="266" r:id="rId7"/>
    <p:sldId id="258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46DE7-FFD6-4654-906E-A19C66DDCD5B}" v="4" dt="2023-02-13T09:31:40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0BCEC0-4F89-361F-48B7-89811DFC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4F8D3-66E6-96A9-4B2F-2805DD2F8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C358DE-B4DD-2880-8E81-618396F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450266-E122-A3C0-8FF4-0B571D9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5C02CF-5860-7DCC-B4B6-C6AF236A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  <p:pic>
        <p:nvPicPr>
          <p:cNvPr id="8" name="Resim 7" descr="ışık içeren bir resim&#10;&#10;Açıklama otomatik olarak oluşturuldu">
            <a:extLst>
              <a:ext uri="{FF2B5EF4-FFF2-40B4-BE49-F238E27FC236}">
                <a16:creationId xmlns:a16="http://schemas.microsoft.com/office/drawing/2014/main" id="{5B86C1DD-9895-F5FF-4882-235588481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6650" r="14650"/>
          <a:stretch/>
        </p:blipFill>
        <p:spPr>
          <a:xfrm>
            <a:off x="11268198" y="136525"/>
            <a:ext cx="801220" cy="1065764"/>
          </a:xfrm>
          <a:prstGeom prst="rect">
            <a:avLst/>
          </a:prstGeom>
        </p:spPr>
      </p:pic>
      <p:pic>
        <p:nvPicPr>
          <p:cNvPr id="10" name="Resim 9" descr="metin içeren bir resim">
            <a:extLst>
              <a:ext uri="{FF2B5EF4-FFF2-40B4-BE49-F238E27FC236}">
                <a16:creationId xmlns:a16="http://schemas.microsoft.com/office/drawing/2014/main" id="{F02C293F-BEC4-4A22-957D-71C602A82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" y="136525"/>
            <a:ext cx="3600530" cy="8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F3916A-F0C7-E69E-A3B0-1B002A3E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0C0367-A5E0-FD0F-4CD3-C4B73ED92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625CCB-9457-1A83-9502-A389D701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81A74C-C63A-17A2-F8F5-6F72AB2F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45B578-2B17-D1C1-D109-DFA29155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8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E8836DB-A1FD-A2B5-DB3F-46C37E6F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5196011-0616-5CDB-C4BE-EAB089A2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4A64E7-8C98-52E8-522C-143D87A8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C8B8C7-71C6-2DD5-CDCF-D9A0E497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DB928A-1414-3BF0-4CB9-830C5B8F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62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 içeren bir resim">
            <a:extLst>
              <a:ext uri="{FF2B5EF4-FFF2-40B4-BE49-F238E27FC236}">
                <a16:creationId xmlns:a16="http://schemas.microsoft.com/office/drawing/2014/main" id="{831AD8B1-7F0E-F7E8-B9B1-FA7C10538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6" y="2315409"/>
            <a:ext cx="9323328" cy="2227181"/>
          </a:xfrm>
          <a:prstGeom prst="rect">
            <a:avLst/>
          </a:prstGeom>
        </p:spPr>
      </p:pic>
      <p:pic>
        <p:nvPicPr>
          <p:cNvPr id="1026" name="Picture 2" descr="Dershanelerde siyah kurdele - Kocaeli Haberleri">
            <a:extLst>
              <a:ext uri="{FF2B5EF4-FFF2-40B4-BE49-F238E27FC236}">
                <a16:creationId xmlns:a16="http://schemas.microsoft.com/office/drawing/2014/main" id="{63E334D2-8B3F-8B7A-3BE3-D24AC4E79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93" y="2654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1BBE3-479B-8EFC-13C7-7F1ADB80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DCD551-B36D-F03F-5433-9EEF895CA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74C587-9C39-D32B-B03F-3B93A1CB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109461-6230-8F56-ADFB-1AF4F262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46835F-EE82-3AD6-EC8B-D61FCD66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0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9C528-F7D3-547C-B76C-3F08D7EE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BF5532-68D6-BC2F-D443-CB3ABE7B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45D4A9E-73E5-095B-A131-946457020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ED247E-FC42-0D06-FAEC-1BFBC6C8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4B30C4-0B0E-2B0D-E683-30D9CF14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5F19B4-1CD6-701F-0585-78600D0B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39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2CACF3-E0DF-12F5-2133-54B63D71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10B1B3-B103-916D-BE95-7A0823BC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CDF267-E7DF-CFE3-0AF3-57019695F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754983F-00DD-1ADB-A75D-ADF5AF1D4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5B6D99-0679-B788-8E4C-39C2AF316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254B86E-C43E-629F-7E08-78E068B6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CFC6BF-7D86-8512-480D-EF7C644E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31B059F-4E50-501E-2915-3B4A7BA5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7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0166251-C044-2052-66B1-14B86537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D69F1F-734D-E6BF-6B8B-A1F674EE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66A78F-686E-5D7D-FB40-D6134405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32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78306C-91FB-C07C-FBC6-64966D49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CA1E39-D025-33EE-3FA0-58B8414B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1273E5-1872-DF1A-7E5A-D65476224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2A33AC-01E8-9214-876A-7B5108BC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AE4A99-759D-1FD7-91DA-EA2C3A15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2D68C-A0A4-F6B3-DF7E-154D0CC8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16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1B1FF71-804B-550B-EE54-A305AB68C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10" y="1337926"/>
            <a:ext cx="5666179" cy="4532943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B3463D30-C1E5-7985-7EFD-F24810D53E9C}"/>
              </a:ext>
            </a:extLst>
          </p:cNvPr>
          <p:cNvSpPr/>
          <p:nvPr userDrawn="1"/>
        </p:nvSpPr>
        <p:spPr>
          <a:xfrm>
            <a:off x="891982" y="5791705"/>
            <a:ext cx="10460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Turkey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Earthquake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Disaster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Support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Resim 10" descr="metin içeren bir resim">
            <a:extLst>
              <a:ext uri="{FF2B5EF4-FFF2-40B4-BE49-F238E27FC236}">
                <a16:creationId xmlns:a16="http://schemas.microsoft.com/office/drawing/2014/main" id="{529DFF2F-FA1C-4CC9-DAFF-990691273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00" y="-1060"/>
            <a:ext cx="5605197" cy="13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99F0E39-E7B0-506C-BFEB-DEC2FE82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85AE4D-C5FC-97FA-429B-8B2367453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1F19C1-1127-F020-C3FA-80D10D158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3B2E-28FE-45BB-8464-F6AB761462E9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92704A-1B2E-10C0-2DAD-DF8594857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C38E66-C208-0FE4-2359-709E92A98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24CA-EBD5-4A29-BE8D-9D6056F6D7DA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79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87BD74-D19D-1A51-3142-30D46603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5" r="-1" b="1360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E1D885-812F-4C06-90F5-49F682457850}"/>
              </a:ext>
            </a:extLst>
          </p:cNvPr>
          <p:cNvSpPr txBox="1">
            <a:spLocks/>
          </p:cNvSpPr>
          <p:nvPr/>
        </p:nvSpPr>
        <p:spPr>
          <a:xfrm>
            <a:off x="696644" y="1982228"/>
            <a:ext cx="10515600" cy="46416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two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devastating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earythquakes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magnitudes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7.7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7.6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respectively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Turkey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suffered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irreplacable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loss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10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cities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20.000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people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have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number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rising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rapidly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l"/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10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cities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hosted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13,5M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Turkish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citizens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1,7M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Syrian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refugees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adds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15,2M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affected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people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1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every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6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inhabitants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Turkey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affected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disaster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l"/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only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residences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collapsed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duing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earthquake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but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also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institutions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Most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importantly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hospitals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affected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Some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cities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suffer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complete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loss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hospitals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earthquake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remaining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hospitals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trying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over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capacity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l"/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short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time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period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problems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expected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as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Shortage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clean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water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Sewage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disposal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problems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 risk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epidemic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diseases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Other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infections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would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require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immediate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intervention</a:t>
            </a:r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Interruptions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chronic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diseases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like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diabetics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blood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pressure</a:t>
            </a:r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Discontinuation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continuous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treatments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like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dialysis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F610B-F376-4A12-9D84-224EDFB9250C}"/>
              </a:ext>
            </a:extLst>
          </p:cNvPr>
          <p:cNvSpPr txBox="1"/>
          <p:nvPr/>
        </p:nvSpPr>
        <p:spPr>
          <a:xfrm>
            <a:off x="696644" y="1345875"/>
            <a:ext cx="66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CURRENT STATUS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479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E1D885-812F-4C06-90F5-49F682457850}"/>
              </a:ext>
            </a:extLst>
          </p:cNvPr>
          <p:cNvSpPr txBox="1">
            <a:spLocks/>
          </p:cNvSpPr>
          <p:nvPr/>
        </p:nvSpPr>
        <p:spPr>
          <a:xfrm>
            <a:off x="696644" y="1807540"/>
            <a:ext cx="5943307" cy="464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District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2420,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believe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supporting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healthcare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way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Thus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establish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field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multi-clinic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center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victims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affected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area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l"/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Project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done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together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authorities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ensuring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continuance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ctors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healthcare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</a:t>
            </a:r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Consumables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needed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patients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Multi-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clinic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mobile,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it can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moved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re-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other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needed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areas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clinic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consisting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a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mixture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tent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containers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an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expandable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structure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other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modules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beds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could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future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l"/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F610B-F376-4A12-9D84-224EDFB9250C}"/>
              </a:ext>
            </a:extLst>
          </p:cNvPr>
          <p:cNvSpPr txBox="1"/>
          <p:nvPr/>
        </p:nvSpPr>
        <p:spPr>
          <a:xfrm>
            <a:off x="696644" y="1345875"/>
            <a:ext cx="66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/>
              <a:t>THE SOLUTION</a:t>
            </a:r>
            <a:endParaRPr lang="en-US" sz="2400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05190C4-7613-6855-6CA1-EC94A0E7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26" y="1807540"/>
            <a:ext cx="4789841" cy="401391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178A42-21B3-580F-7EFE-3A0FDCF11AD2}"/>
              </a:ext>
            </a:extLst>
          </p:cNvPr>
          <p:cNvSpPr txBox="1"/>
          <p:nvPr/>
        </p:nvSpPr>
        <p:spPr>
          <a:xfrm>
            <a:off x="6918627" y="5959955"/>
            <a:ext cx="478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*-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images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realized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043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EC797BC-D672-CD43-E5C3-F6A692B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98" y="4310445"/>
            <a:ext cx="3865935" cy="217052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E1D885-812F-4C06-90F5-49F682457850}"/>
              </a:ext>
            </a:extLst>
          </p:cNvPr>
          <p:cNvSpPr txBox="1">
            <a:spLocks/>
          </p:cNvSpPr>
          <p:nvPr/>
        </p:nvSpPr>
        <p:spPr>
          <a:xfrm>
            <a:off x="696644" y="1807540"/>
            <a:ext cx="5943307" cy="464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multi-clinic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consisting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Emergency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Room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Patient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observation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area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4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beds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Laboratory</a:t>
            </a:r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Clean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used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water</a:t>
            </a: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tanks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Electric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generator</a:t>
            </a:r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WC &amp; </a:t>
            </a:r>
            <a:r>
              <a:rPr lang="tr-TR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Showers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Storage</a:t>
            </a:r>
          </a:p>
          <a:p>
            <a:pPr algn="l"/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basic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medical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equipment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consumables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supplied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inital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project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Continuation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healthcare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consumables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ensured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Ministry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planned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structure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clinic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further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diagnostic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treatment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equipment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short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term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  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F610B-F376-4A12-9D84-224EDFB9250C}"/>
              </a:ext>
            </a:extLst>
          </p:cNvPr>
          <p:cNvSpPr txBox="1"/>
          <p:nvPr/>
        </p:nvSpPr>
        <p:spPr>
          <a:xfrm>
            <a:off x="696644" y="1345875"/>
            <a:ext cx="66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/>
              <a:t>THE MULTI-CLINIC</a:t>
            </a:r>
            <a:endParaRPr lang="en-US" sz="2400" b="1" dirty="0"/>
          </a:p>
        </p:txBody>
      </p:sp>
      <p:pic>
        <p:nvPicPr>
          <p:cNvPr id="4" name="Content Placeholder 9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9301DB2D-1B70-F53B-ED2A-9259E95A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9" y="2620430"/>
            <a:ext cx="3179449" cy="2620230"/>
          </a:xfrm>
          <a:prstGeom prst="rect">
            <a:avLst/>
          </a:prstGeom>
        </p:spPr>
      </p:pic>
      <p:pic>
        <p:nvPicPr>
          <p:cNvPr id="3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B27F247-D0FE-9EE0-3EF2-DDE15973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37" y="699668"/>
            <a:ext cx="3446227" cy="25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E1D885-812F-4C06-90F5-49F682457850}"/>
              </a:ext>
            </a:extLst>
          </p:cNvPr>
          <p:cNvSpPr txBox="1">
            <a:spLocks/>
          </p:cNvSpPr>
          <p:nvPr/>
        </p:nvSpPr>
        <p:spPr>
          <a:xfrm>
            <a:off x="696644" y="1807540"/>
            <a:ext cx="4128574" cy="370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budget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needed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realize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project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is:</a:t>
            </a:r>
          </a:p>
          <a:p>
            <a:pPr algn="l"/>
            <a:endParaRPr lang="tr-TR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tr-TR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300.000 USD</a:t>
            </a:r>
          </a:p>
          <a:p>
            <a:pPr algn="l"/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tr-T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Caddebostan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RC has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stepped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up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host of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Global Grant,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supported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funds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accummulated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District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budget</a:t>
            </a:r>
            <a:r>
              <a:rPr lang="tr-TR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endParaRPr lang="tr-TR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F610B-F376-4A12-9D84-224EDFB9250C}"/>
              </a:ext>
            </a:extLst>
          </p:cNvPr>
          <p:cNvSpPr txBox="1"/>
          <p:nvPr/>
        </p:nvSpPr>
        <p:spPr>
          <a:xfrm>
            <a:off x="696644" y="1345875"/>
            <a:ext cx="66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THE GLOBAL GRANT</a:t>
            </a:r>
            <a:endParaRPr lang="en-US" sz="24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BFA8D11-E0EC-9A0E-6FFB-125C78CD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80" y="1651106"/>
            <a:ext cx="5801375" cy="4017452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403F5A8-85B8-5522-BA7B-EAECA830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5" y="4782971"/>
            <a:ext cx="4536538" cy="11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43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166fcdb-e398-49be-a7fd-d96da18cddf3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412</Words>
  <Application>Microsoft Office PowerPoint</Application>
  <PresentationFormat>Breedbeeld</PresentationFormat>
  <Paragraphs>35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Sevinç</dc:creator>
  <cp:lastModifiedBy>Dominiek Willemse</cp:lastModifiedBy>
  <cp:revision>10</cp:revision>
  <dcterms:created xsi:type="dcterms:W3CDTF">2023-02-10T19:02:16Z</dcterms:created>
  <dcterms:modified xsi:type="dcterms:W3CDTF">2023-02-19T23:48:41Z</dcterms:modified>
</cp:coreProperties>
</file>